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2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A14A2-7491-EE5E-F500-5193C152F9FF}" v="1" dt="2023-04-18T17:57:05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75A73-7BEA-481A-8571-CDBC19E28D8D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689A-ADD8-4ADD-92C9-8D5311EDC625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5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1A8F-18AF-47ED-9DE1-4D68B8FF67C2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858000" cy="868362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1560-BCD9-4083-9CEA-D37EFF4675C8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8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3317-5DF9-4316-850C-C23C88A60578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6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858000" cy="86836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373A-C719-4D89-8816-6004490AD469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2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6E4E-8ABC-40BB-B6B8-F8C4D786844A}" type="datetime1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3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A12C-D1E7-43A7-B56A-0A5789BC008E}" type="datetime1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5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DEA-2400-4525-8966-A6FA4709E79F}" type="datetime1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900-AC37-4B9A-BA78-D82EC6DA6643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810A-630C-4A45-A3FD-94A6BF25EAD1}" type="datetime1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3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rand for PPT 2 aug.jpg"/>
          <p:cNvPicPr>
            <a:picLocks noChangeAspect="1"/>
          </p:cNvPicPr>
          <p:nvPr userDrawn="1"/>
        </p:nvPicPr>
        <p:blipFill rotWithShape="1">
          <a:blip r:embed="rId13" cstate="print"/>
          <a:srcRect l="833" r="833"/>
          <a:stretch/>
        </p:blipFill>
        <p:spPr>
          <a:xfrm>
            <a:off x="76200" y="0"/>
            <a:ext cx="8991600" cy="68488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62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733C-EB44-4B5F-90DE-B192550B7623}" type="datetime1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CB1A6-DB95-4EA5-B1C9-8764F190F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0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2B9A6E-D0CC-69E6-4F5E-AC446179C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35102"/>
              </p:ext>
            </p:extLst>
          </p:nvPr>
        </p:nvGraphicFramePr>
        <p:xfrm>
          <a:off x="550505" y="1005064"/>
          <a:ext cx="7996336" cy="5573684"/>
        </p:xfrm>
        <a:graphic>
          <a:graphicData uri="http://schemas.openxmlformats.org/drawingml/2006/table">
            <a:tbl>
              <a:tblPr/>
              <a:tblGrid>
                <a:gridCol w="457201">
                  <a:extLst>
                    <a:ext uri="{9D8B030D-6E8A-4147-A177-3AD203B41FA5}">
                      <a16:colId xmlns:a16="http://schemas.microsoft.com/office/drawing/2014/main" val="462958713"/>
                    </a:ext>
                  </a:extLst>
                </a:gridCol>
                <a:gridCol w="690465">
                  <a:extLst>
                    <a:ext uri="{9D8B030D-6E8A-4147-A177-3AD203B41FA5}">
                      <a16:colId xmlns:a16="http://schemas.microsoft.com/office/drawing/2014/main" val="1240662873"/>
                    </a:ext>
                  </a:extLst>
                </a:gridCol>
                <a:gridCol w="2230017">
                  <a:extLst>
                    <a:ext uri="{9D8B030D-6E8A-4147-A177-3AD203B41FA5}">
                      <a16:colId xmlns:a16="http://schemas.microsoft.com/office/drawing/2014/main" val="1010596402"/>
                    </a:ext>
                  </a:extLst>
                </a:gridCol>
                <a:gridCol w="2388636">
                  <a:extLst>
                    <a:ext uri="{9D8B030D-6E8A-4147-A177-3AD203B41FA5}">
                      <a16:colId xmlns:a16="http://schemas.microsoft.com/office/drawing/2014/main" val="1827643319"/>
                    </a:ext>
                  </a:extLst>
                </a:gridCol>
                <a:gridCol w="2230017">
                  <a:extLst>
                    <a:ext uri="{9D8B030D-6E8A-4147-A177-3AD203B41FA5}">
                      <a16:colId xmlns:a16="http://schemas.microsoft.com/office/drawing/2014/main" val="4057096973"/>
                    </a:ext>
                  </a:extLst>
                </a:gridCol>
              </a:tblGrid>
              <a:tr h="266906"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Dimension 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Exceeds Standards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A+  A   A- 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Meets Standards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B+  B 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Needs Improvement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B-  C  D 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111454"/>
                  </a:ext>
                </a:extLst>
              </a:tr>
              <a:tr h="130378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CONTENT, TIME, and ORGANIZATION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(50%)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Fully engages audience with well-constructed content that meets assigned intent.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Completely addressed the actual issue assigned.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Engages audience with highly compelling, accurate, well-constructed content within prescribed time constraints. Is fully aware of the main issues/problems of the assignment.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Engages audience with accurate and well-constructed content. Student generally follows prescribed time constraints. Demonstrates awareness of central issues.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issues/problems were addressed.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Content is inaccurate and is not well-constructed. Key issue/problems were not adequately presented. Student may fail to acknowledge time constraints.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56039"/>
                  </a:ext>
                </a:extLst>
              </a:tr>
              <a:tr h="1067623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Delivery (50%)</a:t>
                      </a:r>
                      <a:endParaRPr lang="en-US" sz="9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CLARITY and VOCALS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 an exemplary public speaker who is always understood with no verbal discontinuity.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Uses very effective tone, speed, inflection, and volume (TSIV).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Excels at communicating using the spoken word.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Speaker is understanding with no verbal discontinuity. Uses tone, speed, inflection, and volume effectively.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Spoken language is unclear and not easily understood; Tone, speed, inflection, and volume is ineffective. 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271900"/>
                  </a:ext>
                </a:extLst>
              </a:tr>
              <a:tr h="12663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EYE CONTACT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Excels at using eye-contact to convey emotion and to elicit a response.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Eye-contact techniques are consistent with mode of delivery (in person, camera, recording) </a:t>
                      </a:r>
                      <a:b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Gages audience reactions and adjusts accordingly.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Eye-contact or camera skill could use improvement.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Eye-contact techniques are generally consistent with mode of delivery (in person, camera, recording). </a:t>
                      </a:r>
                      <a:b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Somewhat gages audience reactions and adjusts accordingly.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Makes little or no eye-contact with audience, and/or distracts from delivery.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688382"/>
                  </a:ext>
                </a:extLst>
              </a:tr>
              <a:tr h="408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COMFORT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Appears completely self-assured and at ease with the audience (and/or the mode of delivery).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Appears reasonably comfortable with the audience (and/or the mode of delivery).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Uncomfortable with the audience/ awkward delivery.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280095"/>
                  </a:ext>
                </a:extLst>
              </a:tr>
              <a:tr h="11852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GESTURES/ Filler words/ background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Fully integrates  gestures with speech.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Filler words do not distract from message background is professional.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Gestures effectively.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Limited use of filler words.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Uses distracting gestures (or no gestures at all).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Filler words distract from message.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 is not professional.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 “F” is awarded for academic misconduct and/or plagiarism.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123" marR="4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8290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F009102-25F3-EDCC-0D52-F79EB0899AA6}"/>
              </a:ext>
            </a:extLst>
          </p:cNvPr>
          <p:cNvSpPr txBox="1">
            <a:spLocks/>
          </p:cNvSpPr>
          <p:nvPr/>
        </p:nvSpPr>
        <p:spPr>
          <a:xfrm>
            <a:off x="1295400" y="416772"/>
            <a:ext cx="6858000" cy="868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Oral Rubric</a:t>
            </a:r>
          </a:p>
        </p:txBody>
      </p:sp>
    </p:spTree>
    <p:extLst>
      <p:ext uri="{BB962C8B-B14F-4D97-AF65-F5344CB8AC3E}">
        <p14:creationId xmlns:p14="http://schemas.microsoft.com/office/powerpoint/2010/main" val="20400080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44685882CDB4D8AD1F8B3FBF3D884" ma:contentTypeVersion="12" ma:contentTypeDescription="Create a new document." ma:contentTypeScope="" ma:versionID="6df399336311a574709cc8a781b73d5a">
  <xsd:schema xmlns:xsd="http://www.w3.org/2001/XMLSchema" xmlns:xs="http://www.w3.org/2001/XMLSchema" xmlns:p="http://schemas.microsoft.com/office/2006/metadata/properties" xmlns:ns2="997bc3cf-4505-461b-a573-86c4fcce4c1b" xmlns:ns3="9121521c-621c-4cfc-b561-50634bfce083" targetNamespace="http://schemas.microsoft.com/office/2006/metadata/properties" ma:root="true" ma:fieldsID="6cec72651c7928b3821ffe2b9f7e8d49" ns2:_="" ns3:_="">
    <xsd:import namespace="997bc3cf-4505-461b-a573-86c4fcce4c1b"/>
    <xsd:import namespace="9121521c-621c-4cfc-b561-50634bfce0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AsofDate" minOccurs="0"/>
                <xsd:element ref="ns2:Clas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bc3cf-4505-461b-a573-86c4fcce4c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AsofDate" ma:index="10" nillable="true" ma:displayName="As of Date" ma:description="To allow separation of name and file date." ma:format="DateOnly" ma:internalName="AsofDate">
      <xsd:simpleType>
        <xsd:restriction base="dms:DateTime"/>
      </xsd:simpleType>
    </xsd:element>
    <xsd:element name="Class" ma:index="11" nillable="true" ma:displayName="Class" ma:description="Which class this file shows composition of." ma:format="Dropdown" ma:internalName="Class">
      <xsd:simpleType>
        <xsd:restriction base="dms:Text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23b8282-a72d-4fa1-8d05-6c9234864e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1521c-621c-4cfc-b561-50634bfce08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 xmlns="997bc3cf-4505-461b-a573-86c4fcce4c1b" xsi:nil="true"/>
    <lcf76f155ced4ddcb4097134ff3c332f xmlns="997bc3cf-4505-461b-a573-86c4fcce4c1b">
      <Terms xmlns="http://schemas.microsoft.com/office/infopath/2007/PartnerControls"/>
    </lcf76f155ced4ddcb4097134ff3c332f>
    <AsofDate xmlns="997bc3cf-4505-461b-a573-86c4fcce4c1b" xsi:nil="true"/>
  </documentManagement>
</p:properties>
</file>

<file path=customXml/itemProps1.xml><?xml version="1.0" encoding="utf-8"?>
<ds:datastoreItem xmlns:ds="http://schemas.openxmlformats.org/officeDocument/2006/customXml" ds:itemID="{2C8D6346-AE4F-403E-9243-2370D1267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7bc3cf-4505-461b-a573-86c4fcce4c1b"/>
    <ds:schemaRef ds:uri="9121521c-621c-4cfc-b561-50634bfce0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E7A-930E-4B05-8165-4A4AAFF1CD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C45B53-E251-4A2F-AE24-87429263CAD7}">
  <ds:schemaRefs>
    <ds:schemaRef ds:uri="http://schemas.microsoft.com/office/2006/metadata/properties"/>
    <ds:schemaRef ds:uri="http://schemas.microsoft.com/office/infopath/2007/PartnerControls"/>
    <ds:schemaRef ds:uri="1a293285-5240-4fe6-98e6-4224f4764876"/>
    <ds:schemaRef ds:uri="997bc3cf-4505-461b-a573-86c4fcce4c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441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Committee Focus Areas</dc:title>
  <dc:creator>James Frick</dc:creator>
  <cp:lastModifiedBy>Pittman, Travon O CIV (USA)</cp:lastModifiedBy>
  <cp:revision>17</cp:revision>
  <dcterms:created xsi:type="dcterms:W3CDTF">2023-02-10T15:15:43Z</dcterms:created>
  <dcterms:modified xsi:type="dcterms:W3CDTF">2024-06-14T17:00:11Z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0x0101006E844685882CDB4D8AD1F8B3FBF3D884</vt:lpwstr>
  </property>
  <property fmtid="{D5CDD505-2E9C-101B-9397-08002B2CF9AE}" pid="3" name="MediaServiceImageTags">
    <vt:lpwstr/>
  </property>
</Properties>
</file>